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C2C"/>
    <a:srgbClr val="FA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323"/>
        <p:guide pos="325"/>
        <p:guide pos="7355"/>
        <p:guide orient="horz" pos="39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79895C-A80E-1FAA-07FB-6715BD139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15951F2-2367-8B97-82B5-22CEE31AD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A433D4-FBB2-DB78-C8E5-7B95684C8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32FB-76DA-4F7B-9DE8-EBCFEEADA79F}" type="datetimeFigureOut">
              <a:rPr lang="it-IT" smtClean="0"/>
              <a:t>12/07/2024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500E44-8702-237A-3BDC-36DDAC517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6E0CD1-ED55-EE03-6295-0A2E044E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E944-1817-4244-95A6-65A6D839BD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9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94C488-1E63-5E7E-AA86-F78D1458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E489F77-4D7B-2B1B-8D27-69A71BD7B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517A41-F185-E760-12A2-A51E82E4B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32FB-76DA-4F7B-9DE8-EBCFEEADA79F}" type="datetimeFigureOut">
              <a:rPr lang="it-IT" smtClean="0"/>
              <a:t>12/07/2024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E317F9-FD14-C6E7-0B3B-35F4AE110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109892-3725-EF44-1A72-498992423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E944-1817-4244-95A6-65A6D839BD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888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8370877-767E-A88C-519E-62EE2A0444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161EC33-484D-3088-8ECD-333DB27E22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24C6EF-48D6-BAF4-1685-6F49C98F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32FB-76DA-4F7B-9DE8-EBCFEEADA79F}" type="datetimeFigureOut">
              <a:rPr lang="it-IT" smtClean="0"/>
              <a:t>12/07/2024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6B56B26-1C5D-5ECB-F9DE-CC064FCCB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7F6F23-5388-B828-7B41-55C21E779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E944-1817-4244-95A6-65A6D839BD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6102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B9A820-7F07-B2DC-9C61-B2B439931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5F6F8A-46D6-443A-A6C7-29A929E76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7B32133-6799-8278-F905-7DD30E73E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32FB-76DA-4F7B-9DE8-EBCFEEADA79F}" type="datetimeFigureOut">
              <a:rPr lang="it-IT" smtClean="0"/>
              <a:t>12/07/2024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73C0093-01B6-695E-F8D5-AF5141496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B51A11-703E-507E-9522-6F5AA4F20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E944-1817-4244-95A6-65A6D839BD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6431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36C23D-EF2F-2EEB-B55C-C47D36240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0FCFD5C-0DD8-4B23-2122-7A7D913F1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443286-FCCF-71E2-8F65-7BEBCA77D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32FB-76DA-4F7B-9DE8-EBCFEEADA79F}" type="datetimeFigureOut">
              <a:rPr lang="it-IT" smtClean="0"/>
              <a:t>12/07/2024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EC286D-18D4-7000-2BF1-57FC8CA4F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EA9300-548B-698E-BFC7-3031D9132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E944-1817-4244-95A6-65A6D839BD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453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FCA57F-AFE7-3320-8933-15B581A63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F97DD5-EFAF-268A-CE67-8EDDDE7820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DF8C8C4-DFCB-C1D6-EC44-412A72A6C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5A4C6BC-2F19-3823-03EA-52C81DF02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32FB-76DA-4F7B-9DE8-EBCFEEADA79F}" type="datetimeFigureOut">
              <a:rPr lang="it-IT" smtClean="0"/>
              <a:t>12/07/2024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CD84940-E7EE-10E6-5073-408ECD853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4F3E70-9579-95A5-CA31-681B702DB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E944-1817-4244-95A6-65A6D839BD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1195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50B42E-EE0F-C7D6-9821-748A3D68A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B8792BD-95EE-415C-4169-519251FB2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1C0ACC2-B158-9541-FD70-8A1C57330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A86B025-FC44-E9D0-50C5-33A0BE7A1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82AC43C-0B0B-F796-139F-21A5D28E8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A80E3CC-FE17-EF4A-DDB0-B76811A5B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32FB-76DA-4F7B-9DE8-EBCFEEADA79F}" type="datetimeFigureOut">
              <a:rPr lang="it-IT" smtClean="0"/>
              <a:t>12/07/2024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2127CE2-8888-6F71-C19C-E50FEFEEC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3D0A062-EDD6-A1A8-F6EF-569C90B1F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E944-1817-4244-95A6-65A6D839BD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317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D5B1A5-04C4-0C62-771B-383EBD615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AF74325-0AA3-CFD4-8A54-0557B26F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32FB-76DA-4F7B-9DE8-EBCFEEADA79F}" type="datetimeFigureOut">
              <a:rPr lang="it-IT" smtClean="0"/>
              <a:t>12/07/2024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C0C98F-FC01-AA51-3C41-96A3F799F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53269F6-2759-AB82-344A-F1C142785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E944-1817-4244-95A6-65A6D839BD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802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D12EAF3-E09C-0B4F-D5E5-A8918FEED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32FB-76DA-4F7B-9DE8-EBCFEEADA79F}" type="datetimeFigureOut">
              <a:rPr lang="it-IT" smtClean="0"/>
              <a:t>12/07/2024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1436D4-E32D-2277-2A78-7A625879C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103DC9-1E28-6C93-0B6D-CC6F5BED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E944-1817-4244-95A6-65A6D839BD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172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1010BC-36CF-303A-1B2D-94DAFD687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AD872E-3C95-9F41-E67E-4D9FA22B7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7EDB997-D3DC-4E55-1967-106DDA6C6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519B83-4D63-F3A5-95B1-A5761BF86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32FB-76DA-4F7B-9DE8-EBCFEEADA79F}" type="datetimeFigureOut">
              <a:rPr lang="it-IT" smtClean="0"/>
              <a:t>12/07/2024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6123D02-36F2-295E-E9A9-48F4ACCA4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F922FAB-31C3-264E-280A-27741C8D0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E944-1817-4244-95A6-65A6D839BD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439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43D80A-3F18-49F6-E446-126BD2D92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58275CA-F004-C9CF-0B14-8E1DFE081D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61CE55-1EE3-43A7-274E-BE58BE144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BC76471-A2A6-0DDD-8805-64A9BEA89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32FB-76DA-4F7B-9DE8-EBCFEEADA79F}" type="datetimeFigureOut">
              <a:rPr lang="it-IT" smtClean="0"/>
              <a:t>12/07/2024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58CDE3-1155-9BDF-8614-AD20C7D07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DAA2FA9-1651-6BC6-F738-D48FE7784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E944-1817-4244-95A6-65A6D839BD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4149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52B92DE-65EE-14FA-63AA-3BB53AD1F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D8940A6-D367-46B4-05B6-DBF49530E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6AC596-4B51-4F64-C10D-3F02B484D8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E32FB-76DA-4F7B-9DE8-EBCFEEADA79F}" type="datetimeFigureOut">
              <a:rPr lang="it-IT" smtClean="0"/>
              <a:t>12/07/2024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E6B888-D36F-6E3B-5F74-4EF083078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23101C-1BFE-5FB4-B445-414C95028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2E944-1817-4244-95A6-65A6D839BD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6078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orino.aiditalia.org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ditalia.org/register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ditalia.org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logo, Elementi grafici, Carattere&#10;&#10;Descrizione generata automaticamente">
            <a:extLst>
              <a:ext uri="{FF2B5EF4-FFF2-40B4-BE49-F238E27FC236}">
                <a16:creationId xmlns:a16="http://schemas.microsoft.com/office/drawing/2014/main" id="{7A94024A-6682-DA42-1062-8B4F61856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75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3E0C7C6F-94C8-16D9-A09F-6DA1B7D68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Rettangolo 1">
            <a:hlinkClick r:id="rId3"/>
            <a:extLst>
              <a:ext uri="{FF2B5EF4-FFF2-40B4-BE49-F238E27FC236}">
                <a16:creationId xmlns:a16="http://schemas.microsoft.com/office/drawing/2014/main" id="{A479FFEF-099C-508E-AF8F-DB39F53A5673}"/>
              </a:ext>
            </a:extLst>
          </p:cNvPr>
          <p:cNvSpPr/>
          <p:nvPr/>
        </p:nvSpPr>
        <p:spPr>
          <a:xfrm>
            <a:off x="2152073" y="4784436"/>
            <a:ext cx="3805382" cy="5172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6374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Carattere, grafica&#10;&#10;Descrizione generata automaticamente">
            <a:extLst>
              <a:ext uri="{FF2B5EF4-FFF2-40B4-BE49-F238E27FC236}">
                <a16:creationId xmlns:a16="http://schemas.microsoft.com/office/drawing/2014/main" id="{3890CCB2-82CA-E0E7-5087-71ECB04EB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5" name="Rettangolo 4">
            <a:hlinkClick r:id="rId3"/>
            <a:extLst>
              <a:ext uri="{FF2B5EF4-FFF2-40B4-BE49-F238E27FC236}">
                <a16:creationId xmlns:a16="http://schemas.microsoft.com/office/drawing/2014/main" id="{229E051D-0A29-7F1A-E629-7FEFD8DDD323}"/>
              </a:ext>
            </a:extLst>
          </p:cNvPr>
          <p:cNvSpPr/>
          <p:nvPr/>
        </p:nvSpPr>
        <p:spPr>
          <a:xfrm>
            <a:off x="323273" y="4812146"/>
            <a:ext cx="6400800" cy="387928"/>
          </a:xfrm>
          <a:prstGeom prst="rect">
            <a:avLst/>
          </a:prstGeom>
          <a:noFill/>
          <a:ln>
            <a:solidFill>
              <a:srgbClr val="117C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4779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erchio, Tiro con l'arco&#10;&#10;Descrizione generata automaticamente">
            <a:extLst>
              <a:ext uri="{FF2B5EF4-FFF2-40B4-BE49-F238E27FC236}">
                <a16:creationId xmlns:a16="http://schemas.microsoft.com/office/drawing/2014/main" id="{F9015E3B-6F2F-0953-8B9C-3A3EE2A91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39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ogo, Carattere, Elementi grafici&#10;&#10;Descrizione generata automaticamente">
            <a:extLst>
              <a:ext uri="{FF2B5EF4-FFF2-40B4-BE49-F238E27FC236}">
                <a16:creationId xmlns:a16="http://schemas.microsoft.com/office/drawing/2014/main" id="{CA6978A9-C7A0-3E34-0CF8-7236FDCD0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66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diagramma, mappa&#10;&#10;Descrizione generata automaticamente">
            <a:extLst>
              <a:ext uri="{FF2B5EF4-FFF2-40B4-BE49-F238E27FC236}">
                <a16:creationId xmlns:a16="http://schemas.microsoft.com/office/drawing/2014/main" id="{5A934CF8-046E-6A4E-6C12-C9068B030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04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iso umano, vestiti, persona, sorriso&#10;&#10;Descrizione generata automaticamente">
            <a:extLst>
              <a:ext uri="{FF2B5EF4-FFF2-40B4-BE49-F238E27FC236}">
                <a16:creationId xmlns:a16="http://schemas.microsoft.com/office/drawing/2014/main" id="{EDFFD156-CEB1-BF4D-D1F9-9701408F4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46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grafica, Elementi grafici&#10;&#10;Descrizione generata automaticamente">
            <a:extLst>
              <a:ext uri="{FF2B5EF4-FFF2-40B4-BE49-F238E27FC236}">
                <a16:creationId xmlns:a16="http://schemas.microsoft.com/office/drawing/2014/main" id="{D17E175D-05CC-6478-2B70-9C799DF74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77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grafica, cartone animato, Elementi grafici&#10;&#10;Descrizione generata automaticamente">
            <a:extLst>
              <a:ext uri="{FF2B5EF4-FFF2-40B4-BE49-F238E27FC236}">
                <a16:creationId xmlns:a16="http://schemas.microsoft.com/office/drawing/2014/main" id="{2CC66448-6575-9E06-179D-4CD4A6B47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88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CA92BB29-E37C-B31D-C1AB-41C8AB49A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90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erchio, Carattere&#10;&#10;Descrizione generata automaticamente">
            <a:extLst>
              <a:ext uri="{FF2B5EF4-FFF2-40B4-BE49-F238E27FC236}">
                <a16:creationId xmlns:a16="http://schemas.microsoft.com/office/drawing/2014/main" id="{716CE005-A2DF-5070-E36E-36C371694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12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B272F5C5-023B-0BCB-43DD-F04CD3A0E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08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grafica, cartone animato&#10;&#10;Descrizione generata automaticamente">
            <a:extLst>
              <a:ext uri="{FF2B5EF4-FFF2-40B4-BE49-F238E27FC236}">
                <a16:creationId xmlns:a16="http://schemas.microsoft.com/office/drawing/2014/main" id="{80117210-D08F-2258-5D3F-7169A0DA9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41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astronomia&#10;&#10;Descrizione generata automaticamente">
            <a:extLst>
              <a:ext uri="{FF2B5EF4-FFF2-40B4-BE49-F238E27FC236}">
                <a16:creationId xmlns:a16="http://schemas.microsoft.com/office/drawing/2014/main" id="{06A4DBB6-BBB4-7613-99F7-F256BF352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71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grafica, Elementi grafici&#10;&#10;Descrizione generata automaticamente">
            <a:extLst>
              <a:ext uri="{FF2B5EF4-FFF2-40B4-BE49-F238E27FC236}">
                <a16:creationId xmlns:a16="http://schemas.microsoft.com/office/drawing/2014/main" id="{C7ABA08B-1F15-31B7-AF59-41EC292E9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25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Elementi grafici, grafica&#10;&#10;Descrizione generata automaticamente">
            <a:extLst>
              <a:ext uri="{FF2B5EF4-FFF2-40B4-BE49-F238E27FC236}">
                <a16:creationId xmlns:a16="http://schemas.microsoft.com/office/drawing/2014/main" id="{13D255B3-BE87-1CDB-E90A-7C6B033B0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59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software, Icona del computer&#10;&#10;Descrizione generata automaticamente">
            <a:extLst>
              <a:ext uri="{FF2B5EF4-FFF2-40B4-BE49-F238E27FC236}">
                <a16:creationId xmlns:a16="http://schemas.microsoft.com/office/drawing/2014/main" id="{A7A0B3F5-2E66-44BE-B8BC-9EE4342EA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73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Sistema operativo, software&#10;&#10;Descrizione generata automaticamente">
            <a:extLst>
              <a:ext uri="{FF2B5EF4-FFF2-40B4-BE49-F238E27FC236}">
                <a16:creationId xmlns:a16="http://schemas.microsoft.com/office/drawing/2014/main" id="{21045CCF-951C-B0A2-EEF2-10089845E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9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8BDD6E55-8FA7-57E6-F1F6-61F1677B6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637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cerchio, Carattere&#10;&#10;Descrizione generata automaticamente">
            <a:extLst>
              <a:ext uri="{FF2B5EF4-FFF2-40B4-BE49-F238E27FC236}">
                <a16:creationId xmlns:a16="http://schemas.microsoft.com/office/drawing/2014/main" id="{366389C3-24C1-1607-6C7E-839FD72AF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770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535A3EFD-869B-C4FD-DD56-912DF15E5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824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diagramma&#10;&#10;Descrizione generata automaticamente">
            <a:extLst>
              <a:ext uri="{FF2B5EF4-FFF2-40B4-BE49-F238E27FC236}">
                <a16:creationId xmlns:a16="http://schemas.microsoft.com/office/drawing/2014/main" id="{B0BE8F33-565F-1D4B-7F05-8AE509E0D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1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DA62740C-4E3E-26ED-560A-5EEF3FF21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9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erchio, Elementi grafici&#10;&#10;Descrizione generata automaticamente">
            <a:extLst>
              <a:ext uri="{FF2B5EF4-FFF2-40B4-BE49-F238E27FC236}">
                <a16:creationId xmlns:a16="http://schemas.microsoft.com/office/drawing/2014/main" id="{4C3E2D34-0B8A-0AB5-BA6C-92816A99D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590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grafica, Elementi grafici&#10;&#10;Descrizione generata automaticamente">
            <a:extLst>
              <a:ext uri="{FF2B5EF4-FFF2-40B4-BE49-F238E27FC236}">
                <a16:creationId xmlns:a16="http://schemas.microsoft.com/office/drawing/2014/main" id="{70907E50-BBE3-A844-4A11-425CB214E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48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B07CE771-C74D-9F57-B1FC-A40DBE86F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52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grafica, Elementi grafici&#10;&#10;Descrizione generata automaticamente">
            <a:extLst>
              <a:ext uri="{FF2B5EF4-FFF2-40B4-BE49-F238E27FC236}">
                <a16:creationId xmlns:a16="http://schemas.microsoft.com/office/drawing/2014/main" id="{B524A8C5-1537-AE4C-E927-8DA334353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41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cartone animato&#10;&#10;Descrizione generata automaticamente">
            <a:extLst>
              <a:ext uri="{FF2B5EF4-FFF2-40B4-BE49-F238E27FC236}">
                <a16:creationId xmlns:a16="http://schemas.microsoft.com/office/drawing/2014/main" id="{1C829F90-6ADC-0507-921A-A3E6DDDCA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03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ragazzo, vestiti, persona, Viso umano&#10;&#10;Descrizione generata automaticamente">
            <a:extLst>
              <a:ext uri="{FF2B5EF4-FFF2-40B4-BE49-F238E27FC236}">
                <a16:creationId xmlns:a16="http://schemas.microsoft.com/office/drawing/2014/main" id="{3B4E1F5D-FCD4-39DE-9141-A8414DB66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9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15F71835-DD7D-AF75-803C-B879B0F23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941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cartone animato, Animazione&#10;&#10;Descrizione generata automaticamente">
            <a:extLst>
              <a:ext uri="{FF2B5EF4-FFF2-40B4-BE49-F238E27FC236}">
                <a16:creationId xmlns:a16="http://schemas.microsoft.com/office/drawing/2014/main" id="{59FE24E2-39FC-92E0-B0C3-712869E7E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57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, schermata&#10;&#10;Descrizione generata automaticamente">
            <a:extLst>
              <a:ext uri="{FF2B5EF4-FFF2-40B4-BE49-F238E27FC236}">
                <a16:creationId xmlns:a16="http://schemas.microsoft.com/office/drawing/2014/main" id="{A6C468E2-A0BA-FE90-7089-BDFDC3FFE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tangolo 1">
            <a:hlinkClick r:id="rId3"/>
            <a:extLst>
              <a:ext uri="{FF2B5EF4-FFF2-40B4-BE49-F238E27FC236}">
                <a16:creationId xmlns:a16="http://schemas.microsoft.com/office/drawing/2014/main" id="{793E5949-DBD6-0F58-E41B-22574F17BA46}"/>
              </a:ext>
            </a:extLst>
          </p:cNvPr>
          <p:cNvSpPr/>
          <p:nvPr/>
        </p:nvSpPr>
        <p:spPr>
          <a:xfrm>
            <a:off x="1283855" y="4913745"/>
            <a:ext cx="3713018" cy="3879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262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0D5052F0-D219-9B8B-D62E-869EE9DBA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0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3EAB1B3C-BFD4-38C5-8BE9-D5C17AD45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14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hermata, testo, diagramma, design&#10;&#10;Descrizione generata automaticamente">
            <a:extLst>
              <a:ext uri="{FF2B5EF4-FFF2-40B4-BE49-F238E27FC236}">
                <a16:creationId xmlns:a16="http://schemas.microsoft.com/office/drawing/2014/main" id="{199445D5-3751-16A5-E54B-F9513A2865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29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8E412532-3BCA-8ABB-C60C-A228418A5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75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94DFABE2-0E03-6CD0-FEA2-2FD6FC25B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493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0</Words>
  <Application>Microsoft Office PowerPoint</Application>
  <PresentationFormat>Widescreen</PresentationFormat>
  <Paragraphs>0</Paragraphs>
  <Slides>37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Valerio Rosso Plevna</dc:creator>
  <cp:lastModifiedBy>Office2 Scuola</cp:lastModifiedBy>
  <cp:revision>4</cp:revision>
  <dcterms:created xsi:type="dcterms:W3CDTF">2024-07-06T13:35:40Z</dcterms:created>
  <dcterms:modified xsi:type="dcterms:W3CDTF">2024-07-12T13:50:47Z</dcterms:modified>
</cp:coreProperties>
</file>